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9306-F2A5-9342-9880-FB3FCC4D5371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C321-4DE0-5E4B-8124-757A1F7F1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2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9306-F2A5-9342-9880-FB3FCC4D5371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C321-4DE0-5E4B-8124-757A1F7F1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0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9306-F2A5-9342-9880-FB3FCC4D5371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C321-4DE0-5E4B-8124-757A1F7F1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348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9306-F2A5-9342-9880-FB3FCC4D5371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C321-4DE0-5E4B-8124-757A1F7F1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60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9306-F2A5-9342-9880-FB3FCC4D5371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C321-4DE0-5E4B-8124-757A1F7F1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6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9306-F2A5-9342-9880-FB3FCC4D5371}" type="datetimeFigureOut">
              <a:rPr lang="en-US" smtClean="0"/>
              <a:t>5/4/22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C321-4DE0-5E4B-8124-757A1F7F1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07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9306-F2A5-9342-9880-FB3FCC4D5371}" type="datetimeFigureOut">
              <a:rPr lang="en-US" smtClean="0"/>
              <a:t>5/4/22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C321-4DE0-5E4B-8124-757A1F7F1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16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9306-F2A5-9342-9880-FB3FCC4D5371}" type="datetimeFigureOut">
              <a:rPr lang="en-US" smtClean="0"/>
              <a:t>5/4/22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C321-4DE0-5E4B-8124-757A1F7F1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463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9306-F2A5-9342-9880-FB3FCC4D5371}" type="datetimeFigureOut">
              <a:rPr lang="en-US" smtClean="0"/>
              <a:t>5/4/22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C321-4DE0-5E4B-8124-757A1F7F1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9306-F2A5-9342-9880-FB3FCC4D5371}" type="datetimeFigureOut">
              <a:rPr lang="en-US" smtClean="0"/>
              <a:t>5/4/22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C321-4DE0-5E4B-8124-757A1F7F1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3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A9306-F2A5-9342-9880-FB3FCC4D5371}" type="datetimeFigureOut">
              <a:rPr lang="en-US" smtClean="0"/>
              <a:t>5/4/22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BC321-4DE0-5E4B-8124-757A1F7F1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54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A9306-F2A5-9342-9880-FB3FCC4D5371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BC321-4DE0-5E4B-8124-757A1F7F1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487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06F32-620F-1651-CF3B-ECA0F91559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659889-D707-F2E0-08FF-1ACEC195FB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DD29DFE5-EA16-61E3-B17A-5EF59CE4E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20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1D40EC3-EAA5-029D-3E75-0168D780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6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335C5DF-1FD1-4DE2-654D-D66F17E9A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91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E919B1C-01F8-E523-2F25-41DB61ED91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99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50ED40F2-3292-4F85-98D4-51DDA9AF0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0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7EC7A0C-28F0-6539-171C-218E6B9C9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70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3F55BD4-D9E1-175B-01D0-EFBFF2761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325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C9727C2-3643-5568-35D8-1786D2F60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04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F6C5BBF-21BB-A096-37DF-2A1983FF9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69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5F1643B-7F07-8BAF-5D95-2AC85874E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53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99A90C7-80B6-74CE-FD3D-7221D1CDB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32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E956E2E-2D97-9456-5BD9-2DF1928DE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24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FC743E5-302E-DE5F-D40D-5AA23B7EE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43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0A349791-C281-6A94-0C70-9B1ED8C87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55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31F1DA6-7907-81D6-06F4-5AFEAEA4A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5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Macintosh PowerPoint</Application>
  <PresentationFormat>Widescreen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AVL</dc:creator>
  <cp:lastModifiedBy>AVL</cp:lastModifiedBy>
  <cp:revision>1</cp:revision>
  <dcterms:created xsi:type="dcterms:W3CDTF">2022-05-04T19:59:56Z</dcterms:created>
  <dcterms:modified xsi:type="dcterms:W3CDTF">2022-05-04T20:02:14Z</dcterms:modified>
</cp:coreProperties>
</file>